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OData?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oData</a:t>
            </a:r>
            <a:r>
              <a:rPr lang="en-US" dirty="0"/>
              <a:t> Basics.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</a:t>
            </a:r>
            <a:r>
              <a:rPr lang="en-US" dirty="0" err="1"/>
              <a:t>Odata</a:t>
            </a:r>
            <a:r>
              <a:rPr lang="en-US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Client Side Query With </a:t>
            </a:r>
            <a:r>
              <a:rPr lang="en-US" dirty="0" err="1"/>
              <a:t>Odata</a:t>
            </a:r>
            <a:r>
              <a:rPr lang="en-US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Operations.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SAP Deployment Options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TCodes</a:t>
            </a:r>
            <a:r>
              <a:rPr lang="en-US" dirty="0"/>
              <a:t> and Services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Data Model for our use case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OData Service.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24170</TotalTime>
  <Words>151</Words>
  <Application>Microsoft Office PowerPoint</Application>
  <PresentationFormat>Widescreen</PresentationFormat>
  <Paragraphs>49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755</cp:revision>
  <dcterms:created xsi:type="dcterms:W3CDTF">2016-07-10T03:33:26Z</dcterms:created>
  <dcterms:modified xsi:type="dcterms:W3CDTF">2022-12-06T02:51:50Z</dcterms:modified>
</cp:coreProperties>
</file>